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8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9.xml" ContentType="application/vnd.openxmlformats-officedocument.theme+xml"/>
  <Override PartName="/ppt/slideLayouts/slideLayout32.xml" ContentType="application/vnd.openxmlformats-officedocument.presentationml.slideLayout+xml"/>
  <Override PartName="/ppt/theme/theme10.xml" ContentType="application/vnd.openxmlformats-officedocument.theme+xml"/>
  <Override PartName="/ppt/slideLayouts/slideLayout33.xml" ContentType="application/vnd.openxmlformats-officedocument.presentationml.slideLayout+xml"/>
  <Override PartName="/ppt/theme/theme11.xml" ContentType="application/vnd.openxmlformats-officedocument.theme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slideLayouts/slideLayout35.xml" ContentType="application/vnd.openxmlformats-officedocument.presentationml.slideLayout+xml"/>
  <Override PartName="/ppt/theme/theme1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ink/ink1.xml" ContentType="application/inkml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1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761" r:id="rId80"/>
    <p:sldId id="1769" r:id="rId81"/>
    <p:sldId id="1393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765" r:id="rId93"/>
    <p:sldId id="1673" r:id="rId94"/>
    <p:sldId id="1758" r:id="rId95"/>
    <p:sldId id="1356" r:id="rId96"/>
    <p:sldId id="1778" r:id="rId97"/>
    <p:sldId id="1760" r:id="rId98"/>
    <p:sldId id="1741" r:id="rId99"/>
    <p:sldId id="1737" r:id="rId100"/>
    <p:sldId id="1744" r:id="rId101"/>
    <p:sldId id="1779" r:id="rId102"/>
    <p:sldId id="1745" r:id="rId103"/>
    <p:sldId id="1716" r:id="rId104"/>
    <p:sldId id="1740" r:id="rId105"/>
    <p:sldId id="1774" r:id="rId106"/>
    <p:sldId id="1353" r:id="rId107"/>
    <p:sldId id="1720" r:id="rId108"/>
    <p:sldId id="1785" r:id="rId109"/>
    <p:sldId id="1398" r:id="rId110"/>
    <p:sldId id="1339" r:id="rId111"/>
    <p:sldId id="1082" r:id="rId112"/>
    <p:sldId id="1368" r:id="rId113"/>
    <p:sldId id="1786" r:id="rId114"/>
    <p:sldId id="1355" r:id="rId115"/>
    <p:sldId id="1739" r:id="rId116"/>
    <p:sldId id="1787" r:id="rId117"/>
    <p:sldId id="1773" r:id="rId118"/>
    <p:sldId id="736" r:id="rId119"/>
    <p:sldId id="807" r:id="rId120"/>
    <p:sldId id="1106" r:id="rId121"/>
    <p:sldId id="1098" r:id="rId122"/>
    <p:sldId id="742" r:id="rId123"/>
    <p:sldId id="743" r:id="rId124"/>
    <p:sldId id="808" r:id="rId125"/>
    <p:sldId id="1108" r:id="rId126"/>
    <p:sldId id="815" r:id="rId127"/>
    <p:sldId id="816" r:id="rId128"/>
    <p:sldId id="1109" r:id="rId129"/>
    <p:sldId id="809" r:id="rId130"/>
    <p:sldId id="793" r:id="rId131"/>
    <p:sldId id="812" r:id="rId132"/>
    <p:sldId id="813" r:id="rId133"/>
    <p:sldId id="1772" r:id="rId134"/>
    <p:sldId id="1367" r:id="rId135"/>
    <p:sldId id="1721" r:id="rId136"/>
    <p:sldId id="1780" r:id="rId137"/>
    <p:sldId id="1781" r:id="rId138"/>
    <p:sldId id="1766" r:id="rId139"/>
    <p:sldId id="296" r:id="rId140"/>
    <p:sldId id="291" r:id="rId141"/>
    <p:sldId id="302" r:id="rId142"/>
    <p:sldId id="269" r:id="rId143"/>
    <p:sldId id="290" r:id="rId144"/>
    <p:sldId id="281" r:id="rId145"/>
    <p:sldId id="270" r:id="rId146"/>
    <p:sldId id="278" r:id="rId147"/>
    <p:sldId id="289" r:id="rId148"/>
    <p:sldId id="286" r:id="rId149"/>
    <p:sldId id="1728" r:id="rId150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761"/>
            <p14:sldId id="1769"/>
            <p14:sldId id="1393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398"/>
            <p14:sldId id="1339"/>
            <p14:sldId id="1082"/>
            <p14:sldId id="1368"/>
            <p14:sldId id="1786"/>
            <p14:sldId id="1355"/>
            <p14:sldId id="1739"/>
            <p14:sldId id="1787"/>
            <p14:sldId id="1773"/>
          </p14:sldIdLst>
        </p14:section>
        <p14:section name="ML" id="{7DC39618-B0D9-41AB-A7D4-0D2BED3A5994}">
          <p14:sldIdLst/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  <p14:sldId id="1780"/>
            <p14:sldId id="178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D9D9D9"/>
    <a:srgbClr val="0077B5"/>
    <a:srgbClr val="313235"/>
    <a:srgbClr val="C00000"/>
    <a:srgbClr val="824C42"/>
    <a:srgbClr val="9AC87A"/>
    <a:srgbClr val="F1995D"/>
    <a:srgbClr val="65CCFF"/>
    <a:srgbClr val="09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4" autoAdjust="0"/>
    <p:restoredTop sz="90460" autoAdjust="0"/>
  </p:normalViewPr>
  <p:slideViewPr>
    <p:cSldViewPr snapToGrid="0">
      <p:cViewPr varScale="1">
        <p:scale>
          <a:sx n="88" d="100"/>
          <a:sy n="88" d="100"/>
        </p:scale>
        <p:origin x="102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55" Type="http://schemas.openxmlformats.org/officeDocument/2006/relationships/theme" Target="theme/theme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notesMaster" Target="notesMasters/notesMaster1.xml"/><Relationship Id="rId156" Type="http://schemas.openxmlformats.org/officeDocument/2006/relationships/tableStyles" Target="tableStyles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microsoft.com/office/2016/11/relationships/changesInfo" Target="changesInfos/changesInfo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commentAuthors" Target="commentAuthor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presProps" Target="presProps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viewProps" Target="viewProp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0T10:16:02.028" v="3503" actId="729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ord">
        <pc:chgData name="Nathália Demetrio" userId="73b6c4bd58836735" providerId="LiveId" clId="{903CFEA7-ED32-4E93-B7C4-6326B4F2B84B}" dt="2022-10-19T21:07:49.779" v="3154"/>
        <pc:sldMkLst>
          <pc:docMk/>
          <pc:sldMk cId="271584263" sldId="1082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Sp mod ord">
        <pc:chgData name="Nathália Demetrio" userId="73b6c4bd58836735" providerId="LiveId" clId="{903CFEA7-ED32-4E93-B7C4-6326B4F2B84B}" dt="2022-10-19T21:07:47.793" v="3152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ord">
        <pc:chgData name="Nathália Demetrio" userId="73b6c4bd58836735" providerId="LiveId" clId="{903CFEA7-ED32-4E93-B7C4-6326B4F2B84B}" dt="2022-10-19T21:07:53.941" v="3156"/>
        <pc:sldMkLst>
          <pc:docMk/>
          <pc:sldMk cId="2039279822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ord">
        <pc:chgData name="Nathália Demetrio" userId="73b6c4bd58836735" providerId="LiveId" clId="{903CFEA7-ED32-4E93-B7C4-6326B4F2B84B}" dt="2022-10-19T21:07:44.479" v="3150"/>
        <pc:sldMkLst>
          <pc:docMk/>
          <pc:sldMk cId="102810162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ord modAnim">
        <pc:chgData name="Nathália Demetrio" userId="73b6c4bd58836735" providerId="LiveId" clId="{903CFEA7-ED32-4E93-B7C4-6326B4F2B84B}" dt="2022-10-20T09:45:26.062" v="3172"/>
        <pc:sldMkLst>
          <pc:docMk/>
          <pc:sldMk cId="816491278" sldId="1393"/>
        </pc:sldMkLst>
      </pc:sldChg>
      <pc:sldChg chg="modSp mod">
        <pc:chgData name="Nathália Demetrio" userId="73b6c4bd58836735" providerId="LiveId" clId="{903CFEA7-ED32-4E93-B7C4-6326B4F2B84B}" dt="2022-10-20T10:14:23.600" v="3389" actId="14100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</pc:sldChg>
      <pc:sldChg chg="modSp mod ord modShow">
        <pc:chgData name="Nathália Demetrio" userId="73b6c4bd58836735" providerId="LiveId" clId="{903CFEA7-ED32-4E93-B7C4-6326B4F2B84B}" dt="2022-10-19T21:07:41.150" v="3148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ord">
        <pc:chgData name="Nathália Demetrio" userId="73b6c4bd58836735" providerId="LiveId" clId="{903CFEA7-ED32-4E93-B7C4-6326B4F2B84B}" dt="2022-10-19T15:57:27.467" v="2905"/>
        <pc:sldMkLst>
          <pc:docMk/>
          <pc:sldMk cId="324242932" sldId="1720"/>
        </pc:sldMkLst>
      </pc:sldChg>
      <pc:sldChg chg="addSp delSp modSp">
        <pc:chgData name="Nathália Demetrio" userId="73b6c4bd58836735" providerId="LiveId" clId="{903CFEA7-ED32-4E93-B7C4-6326B4F2B84B}" dt="2022-10-19T07:41:57.363" v="2223"/>
        <pc:sldMkLst>
          <pc:docMk/>
          <pc:sldMk cId="2280377005" sldId="1721"/>
        </pc:sldMkLst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ord">
        <pc:chgData name="Nathália Demetrio" userId="73b6c4bd58836735" providerId="LiveId" clId="{903CFEA7-ED32-4E93-B7C4-6326B4F2B84B}" dt="2022-10-19T21:06:42.775" v="3138"/>
        <pc:sldMkLst>
          <pc:docMk/>
          <pc:sldMk cId="77731648" sldId="1739"/>
        </pc:sldMkLst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modSp mod">
        <pc:chgData name="Nathália Demetrio" userId="73b6c4bd58836735" providerId="LiveId" clId="{903CFEA7-ED32-4E93-B7C4-6326B4F2B84B}" dt="2022-10-20T10:15:47.851" v="3502" actId="14100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0:14:49.899" v="339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">
        <pc:chgData name="Nathália Demetrio" userId="73b6c4bd58836735" providerId="LiveId" clId="{903CFEA7-ED32-4E93-B7C4-6326B4F2B84B}" dt="2022-10-19T19:20:15.288" v="3013" actId="1076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Sp delSp modSp mod">
        <pc:chgData name="Nathália Demetrio" userId="73b6c4bd58836735" providerId="LiveId" clId="{903CFEA7-ED32-4E93-B7C4-6326B4F2B84B}" dt="2022-10-19T21:08:19.626" v="3162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modSp mod">
        <pc:chgData name="Nathália Demetrio" userId="73b6c4bd58836735" providerId="LiveId" clId="{903CFEA7-ED32-4E93-B7C4-6326B4F2B84B}" dt="2022-10-19T15:58:59.129" v="2918" actId="107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19T15:57:24.313" v="2903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19T15:57:21.779" v="2901" actId="20577"/>
          <ac:spMkLst>
            <pc:docMk/>
            <pc:sldMk cId="837990829" sldId="1785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19T15:56:58.297" v="2882" actId="1076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mod modNotesTx">
        <pc:chgData name="Nathália Demetrio" userId="73b6c4bd58836735" providerId="LiveId" clId="{903CFEA7-ED32-4E93-B7C4-6326B4F2B84B}" dt="2022-10-19T21:06:59.387" v="3144" actId="1076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">
          <ac:chgData name="Nathália Demetrio" userId="73b6c4bd58836735" providerId="LiveId" clId="{903CFEA7-ED32-4E93-B7C4-6326B4F2B84B}" dt="2022-10-19T21:06:59.387" v="3144" actId="1076"/>
          <ac:picMkLst>
            <pc:docMk/>
            <pc:sldMk cId="4057779360" sldId="1786"/>
            <ac:picMk id="12" creationId="{3D37A9EC-3A5D-4667-BA90-DAAD868014C8}"/>
          </ac:picMkLst>
        </pc:picChg>
      </pc:sldChg>
      <pc:sldChg chg="addSp delSp modSp add mod">
        <pc:chgData name="Nathália Demetrio" userId="73b6c4bd58836735" providerId="LiveId" clId="{903CFEA7-ED32-4E93-B7C4-6326B4F2B84B}" dt="2022-10-19T21:08:18.153" v="3161" actId="21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19T21:08:13.182" v="3160" actId="1076"/>
          <ac:picMkLst>
            <pc:docMk/>
            <pc:sldMk cId="3636794409" sldId="1787"/>
            <ac:picMk id="4" creationId="{469DB099-CB0D-46A9-9294-DB146537F431}"/>
          </ac:picMkLst>
        </pc:picChg>
      </pc:sld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87032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1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776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3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20/10/2022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e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1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slideLayout" Target="../slideLayouts/slideLayout47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7.png"/><Relationship Id="rId4" Type="http://schemas.openxmlformats.org/officeDocument/2006/relationships/notesSlide" Target="../notesSlides/notesSlide10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28.png"/><Relationship Id="rId3" Type="http://schemas.openxmlformats.org/officeDocument/2006/relationships/image" Target="../media/image220.png"/><Relationship Id="rId7" Type="http://schemas.openxmlformats.org/officeDocument/2006/relationships/image" Target="../media/image222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.emf"/><Relationship Id="rId11" Type="http://schemas.openxmlformats.org/officeDocument/2006/relationships/image" Target="../media/image226.png"/><Relationship Id="rId5" Type="http://schemas.openxmlformats.org/officeDocument/2006/relationships/customXml" Target="../ink/ink1.xml"/><Relationship Id="rId10" Type="http://schemas.openxmlformats.org/officeDocument/2006/relationships/image" Target="../media/image225.png"/><Relationship Id="rId4" Type="http://schemas.openxmlformats.org/officeDocument/2006/relationships/image" Target="../media/image221.png"/><Relationship Id="rId9" Type="http://schemas.openxmlformats.org/officeDocument/2006/relationships/image" Target="../media/image224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svg"/><Relationship Id="rId7" Type="http://schemas.openxmlformats.org/officeDocument/2006/relationships/image" Target="../media/image234.sv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33.png"/><Relationship Id="rId11" Type="http://schemas.openxmlformats.org/officeDocument/2006/relationships/image" Target="../media/image238.svg"/><Relationship Id="rId5" Type="http://schemas.openxmlformats.org/officeDocument/2006/relationships/image" Target="../media/image232.sv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3" Type="http://schemas.openxmlformats.org/officeDocument/2006/relationships/image" Target="../media/image214.png"/><Relationship Id="rId7" Type="http://schemas.openxmlformats.org/officeDocument/2006/relationships/image" Target="../media/image24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40.svg"/><Relationship Id="rId5" Type="http://schemas.openxmlformats.org/officeDocument/2006/relationships/image" Target="../media/image239.png"/><Relationship Id="rId4" Type="http://schemas.openxmlformats.org/officeDocument/2006/relationships/slide" Target="slide106.xml"/><Relationship Id="rId9" Type="http://schemas.openxmlformats.org/officeDocument/2006/relationships/image" Target="../media/image2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4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52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13" Type="http://schemas.openxmlformats.org/officeDocument/2006/relationships/image" Target="../media/image262.png"/><Relationship Id="rId3" Type="http://schemas.openxmlformats.org/officeDocument/2006/relationships/image" Target="../media/image213.png"/><Relationship Id="rId7" Type="http://schemas.openxmlformats.org/officeDocument/2006/relationships/image" Target="../media/image256.png"/><Relationship Id="rId12" Type="http://schemas.openxmlformats.org/officeDocument/2006/relationships/image" Target="../media/image26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5.png"/><Relationship Id="rId11" Type="http://schemas.openxmlformats.org/officeDocument/2006/relationships/image" Target="../media/image260.png"/><Relationship Id="rId5" Type="http://schemas.openxmlformats.org/officeDocument/2006/relationships/image" Target="../media/image254.png"/><Relationship Id="rId10" Type="http://schemas.openxmlformats.org/officeDocument/2006/relationships/image" Target="../media/image259.png"/><Relationship Id="rId4" Type="http://schemas.openxmlformats.org/officeDocument/2006/relationships/image" Target="../media/image253.png"/><Relationship Id="rId9" Type="http://schemas.openxmlformats.org/officeDocument/2006/relationships/image" Target="../media/image25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212.png"/><Relationship Id="rId7" Type="http://schemas.openxmlformats.org/officeDocument/2006/relationships/image" Target="../media/image266.png"/><Relationship Id="rId12" Type="http://schemas.openxmlformats.org/officeDocument/2006/relationships/image" Target="../media/image271.sv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69.png"/><Relationship Id="rId4" Type="http://schemas.openxmlformats.org/officeDocument/2006/relationships/image" Target="../media/image27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1.jpeg"/><Relationship Id="rId5" Type="http://schemas.openxmlformats.org/officeDocument/2006/relationships/image" Target="../media/image280.jpeg"/><Relationship Id="rId4" Type="http://schemas.openxmlformats.org/officeDocument/2006/relationships/image" Target="../media/image279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1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microsoft.com/office/2007/relationships/hdphoto" Target="../media/hdphoto3.wdp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1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8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0" Type="http://schemas.openxmlformats.org/officeDocument/2006/relationships/image" Target="../media/image290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82.png"/><Relationship Id="rId9" Type="http://schemas.openxmlformats.org/officeDocument/2006/relationships/image" Target="../media/image296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3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30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png"/><Relationship Id="rId5" Type="http://schemas.openxmlformats.org/officeDocument/2006/relationships/image" Target="../media/image142.jpeg"/><Relationship Id="rId10" Type="http://schemas.openxmlformats.org/officeDocument/2006/relationships/image" Target="../media/image146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sv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6.sv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svg"/><Relationship Id="rId4" Type="http://schemas.openxmlformats.org/officeDocument/2006/relationships/image" Target="../media/image154.svg"/><Relationship Id="rId9" Type="http://schemas.openxmlformats.org/officeDocument/2006/relationships/image" Target="../media/image1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0.jpeg"/><Relationship Id="rId4" Type="http://schemas.openxmlformats.org/officeDocument/2006/relationships/image" Target="../media/image169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4.png"/><Relationship Id="rId5" Type="http://schemas.openxmlformats.org/officeDocument/2006/relationships/image" Target="../media/image173.jpeg"/><Relationship Id="rId4" Type="http://schemas.openxmlformats.org/officeDocument/2006/relationships/image" Target="../media/image17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sv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svg"/><Relationship Id="rId11" Type="http://schemas.openxmlformats.org/officeDocument/2006/relationships/image" Target="../media/image189.svg"/><Relationship Id="rId5" Type="http://schemas.openxmlformats.org/officeDocument/2006/relationships/image" Target="../media/image183.png"/><Relationship Id="rId10" Type="http://schemas.openxmlformats.org/officeDocument/2006/relationships/image" Target="../media/image188.png"/><Relationship Id="rId4" Type="http://schemas.openxmlformats.org/officeDocument/2006/relationships/image" Target="../media/image182.svg"/><Relationship Id="rId9" Type="http://schemas.openxmlformats.org/officeDocument/2006/relationships/image" Target="../media/image18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hyperlink" Target="https://vas3k.com/blog/machine_learning/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9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16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69DB099-CB0D-46A9-9294-DB146537F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51" y="2449371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9440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9557D9-36FB-A199-F7FC-DFE4F66DC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0F38FE2-5DE6-4366-BE8E-E1F0EED9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3429000"/>
            <a:ext cx="3986893" cy="208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918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006" y="292608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0" y="1514349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8420" y="137612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1736" y="195672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282352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351135" y="5539411"/>
            <a:ext cx="35188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!</a:t>
            </a:r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608" y="89115"/>
            <a:ext cx="10960979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231781"/>
              </p:ext>
            </p:extLst>
          </p:nvPr>
        </p:nvGraphicFramePr>
        <p:xfrm>
          <a:off x="419100" y="1881636"/>
          <a:ext cx="11353800" cy="4789426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3D37A9EC-3A5D-4667-BA90-DAAD86801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92" y="2681932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79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33264</TotalTime>
  <Words>6444</Words>
  <Application>Microsoft Office PowerPoint</Application>
  <PresentationFormat>Widescreen</PresentationFormat>
  <Paragraphs>1165</Paragraphs>
  <Slides>134</Slides>
  <Notes>119</Notes>
  <HiddenSlides>19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134</vt:i4>
      </vt:variant>
    </vt:vector>
  </HeadingPairs>
  <TitlesOfParts>
    <vt:vector size="171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Tidying Data (arrumando os dados)</vt:lpstr>
      <vt:lpstr> </vt:lpstr>
      <vt:lpstr>Folha de Dicas (Cheatsheet)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Gramática dos Gráficos!</vt:lpstr>
      <vt:lpstr>Gramática dos Gráficos</vt:lpstr>
      <vt:lpstr>Geometrias: Qual gráfico escolher?</vt:lpstr>
      <vt:lpstr>Exploração: objetivos vs. opções gráficas</vt:lpstr>
      <vt:lpstr>Explanação: como comunicar efetivamente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Objetivos de modelagem</vt:lpstr>
      <vt:lpstr>Glossário</vt:lpstr>
      <vt:lpstr>Apresentação do PowerPoint</vt:lpstr>
      <vt:lpstr>Apresentação do PowerPoint</vt:lpstr>
      <vt:lpstr>Apresentação do PowerPoint</vt:lpstr>
      <vt:lpstr>ML – Aprendizado supervisionado</vt:lpstr>
      <vt:lpstr>…</vt:lpstr>
      <vt:lpstr>Dataprep para modelagem</vt:lpstr>
      <vt:lpstr>ML – Aprendizado não supervisionado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131</cp:revision>
  <dcterms:modified xsi:type="dcterms:W3CDTF">2022-10-20T10:16:12Z</dcterms:modified>
</cp:coreProperties>
</file>